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69" autoAdjust="0"/>
    <p:restoredTop sz="94660"/>
  </p:normalViewPr>
  <p:slideViewPr>
    <p:cSldViewPr snapToGrid="0" snapToObjects="1">
      <p:cViewPr>
        <p:scale>
          <a:sx n="100" d="100"/>
          <a:sy n="100" d="100"/>
        </p:scale>
        <p:origin x="-256" y="-95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5/10/17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946631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5/10/17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51365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5/10/17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64148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5/10/17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60574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5/10/17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263219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5/10/17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6664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5/10/17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75206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5/10/17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076609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5/10/17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8338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5/10/17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492593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5/10/17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907183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5/10/17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3279822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300131" y="6299095"/>
            <a:ext cx="543739" cy="369332"/>
          </a:xfrm>
          <a:prstGeom prst="rect">
            <a:avLst/>
          </a:prstGeom>
        </p:spPr>
        <p:txBody>
          <a:bodyPr wrap="none">
            <a:spAutoFit/>
          </a:bodyPr>
          <a:lstStyle/>
          <a:p>
            <a:pPr algn="ctr"/>
            <a:r>
              <a:rPr lang="en-US" b="1" dirty="0" smtClean="0">
                <a:solidFill>
                  <a:schemeClr val="tx1">
                    <a:lumMod val="75000"/>
                    <a:lumOff val="25000"/>
                  </a:schemeClr>
                </a:solidFill>
              </a:rPr>
              <a:t>ESV</a:t>
            </a:r>
            <a:endParaRPr lang="en-US" dirty="0"/>
          </a:p>
        </p:txBody>
      </p:sp>
      <p:pic>
        <p:nvPicPr>
          <p:cNvPr id="7" name="Picture 6" descr="2.1_Worldview_Titl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09721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2.1_Worldview_Fla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1625600" y="2429106"/>
            <a:ext cx="5956301" cy="2964913"/>
          </a:xfrm>
          <a:prstGeom prst="rect">
            <a:avLst/>
          </a:prstGeom>
          <a:noFill/>
        </p:spPr>
        <p:txBody>
          <a:bodyPr wrap="square" rtlCol="0">
            <a:spAutoFit/>
          </a:bodyPr>
          <a:lstStyle/>
          <a:p>
            <a:pPr algn="ctr"/>
            <a:r>
              <a:rPr lang="en-US" sz="4000" i="1" baseline="30000" dirty="0">
                <a:solidFill>
                  <a:schemeClr val="bg1"/>
                </a:solidFill>
              </a:rPr>
              <a:t>Do not conform any longer to the pattern of this world, but be transformed by the renewing of your mind. Then you will be able to test and approve what God’s will is — His good, pleasing and perfect will. </a:t>
            </a:r>
          </a:p>
          <a:p>
            <a:pPr algn="ctr"/>
            <a:r>
              <a:rPr lang="en-US" sz="4000" i="1" baseline="30000" dirty="0" smtClean="0">
                <a:solidFill>
                  <a:schemeClr val="bg1"/>
                </a:solidFill>
              </a:rPr>
              <a:t/>
            </a:r>
            <a:br>
              <a:rPr lang="en-US" sz="4000" i="1" baseline="30000" dirty="0" smtClean="0">
                <a:solidFill>
                  <a:schemeClr val="bg1"/>
                </a:solidFill>
              </a:rPr>
            </a:br>
            <a:r>
              <a:rPr lang="en-US" sz="4000" b="1" baseline="30000" dirty="0" smtClean="0">
                <a:solidFill>
                  <a:schemeClr val="bg1"/>
                </a:solidFill>
              </a:rPr>
              <a:t>Romans 12:2</a:t>
            </a:r>
            <a:endParaRPr lang="en-US" sz="4000" b="1" baseline="30000" dirty="0">
              <a:solidFill>
                <a:schemeClr val="bg1"/>
              </a:solidFill>
            </a:endParaRPr>
          </a:p>
        </p:txBody>
      </p:sp>
      <p:pic>
        <p:nvPicPr>
          <p:cNvPr id="6" name="Picture 5" descr="LG Core Verse.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2167" y="313827"/>
            <a:ext cx="5685366" cy="1528524"/>
          </a:xfrm>
          <a:prstGeom prst="rect">
            <a:avLst/>
          </a:prstGeom>
        </p:spPr>
      </p:pic>
      <p:sp>
        <p:nvSpPr>
          <p:cNvPr id="3" name="Rectangle 2"/>
          <p:cNvSpPr/>
          <p:nvPr/>
        </p:nvSpPr>
        <p:spPr>
          <a:xfrm>
            <a:off x="4363633" y="6299095"/>
            <a:ext cx="543739" cy="369332"/>
          </a:xfrm>
          <a:prstGeom prst="rect">
            <a:avLst/>
          </a:prstGeom>
        </p:spPr>
        <p:txBody>
          <a:bodyPr wrap="none">
            <a:spAutoFit/>
          </a:bodyPr>
          <a:lstStyle/>
          <a:p>
            <a:pPr algn="ctr"/>
            <a:r>
              <a:rPr lang="en-US" b="1" dirty="0" smtClean="0">
                <a:solidFill>
                  <a:schemeClr val="bg1">
                    <a:lumMod val="95000"/>
                  </a:schemeClr>
                </a:solidFill>
              </a:rPr>
              <a:t>NIV</a:t>
            </a:r>
            <a:endParaRPr lang="en-US" dirty="0">
              <a:solidFill>
                <a:schemeClr val="bg1">
                  <a:lumMod val="95000"/>
                </a:schemeClr>
              </a:solidFill>
            </a:endParaRPr>
          </a:p>
        </p:txBody>
      </p:sp>
    </p:spTree>
    <p:extLst>
      <p:ext uri="{BB962C8B-B14F-4D97-AF65-F5344CB8AC3E}">
        <p14:creationId xmlns:p14="http://schemas.microsoft.com/office/powerpoint/2010/main" val="34450481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2.1_Worldview_Fla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Picture 5" descr="Misconception.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8439" y="526449"/>
            <a:ext cx="7140123" cy="1245803"/>
          </a:xfrm>
          <a:prstGeom prst="rect">
            <a:avLst/>
          </a:prstGeom>
        </p:spPr>
      </p:pic>
      <p:sp>
        <p:nvSpPr>
          <p:cNvPr id="8" name="TextBox 7"/>
          <p:cNvSpPr txBox="1"/>
          <p:nvPr/>
        </p:nvSpPr>
        <p:spPr>
          <a:xfrm>
            <a:off x="736600" y="3097072"/>
            <a:ext cx="7480301" cy="1569660"/>
          </a:xfrm>
          <a:prstGeom prst="rect">
            <a:avLst/>
          </a:prstGeom>
          <a:noFill/>
        </p:spPr>
        <p:txBody>
          <a:bodyPr wrap="square" rtlCol="0">
            <a:spAutoFit/>
          </a:bodyPr>
          <a:lstStyle/>
          <a:p>
            <a:pPr algn="ctr"/>
            <a:r>
              <a:rPr lang="en-US" sz="7200" baseline="30000" dirty="0">
                <a:solidFill>
                  <a:schemeClr val="bg1"/>
                </a:solidFill>
              </a:rPr>
              <a:t>My worldview has no bearing on my everyday life.</a:t>
            </a:r>
          </a:p>
        </p:txBody>
      </p:sp>
      <p:sp>
        <p:nvSpPr>
          <p:cNvPr id="5" name="Rectangle 4"/>
          <p:cNvSpPr/>
          <p:nvPr/>
        </p:nvSpPr>
        <p:spPr>
          <a:xfrm>
            <a:off x="4300133" y="6299095"/>
            <a:ext cx="543739" cy="369332"/>
          </a:xfrm>
          <a:prstGeom prst="rect">
            <a:avLst/>
          </a:prstGeom>
        </p:spPr>
        <p:txBody>
          <a:bodyPr wrap="none">
            <a:spAutoFit/>
          </a:bodyPr>
          <a:lstStyle/>
          <a:p>
            <a:pPr algn="ctr"/>
            <a:r>
              <a:rPr lang="en-US" b="1" dirty="0" smtClean="0">
                <a:solidFill>
                  <a:schemeClr val="bg1"/>
                </a:solidFill>
              </a:rPr>
              <a:t>NIV</a:t>
            </a:r>
            <a:endParaRPr lang="en-US" dirty="0">
              <a:solidFill>
                <a:schemeClr val="bg1"/>
              </a:solidFill>
            </a:endParaRPr>
          </a:p>
        </p:txBody>
      </p:sp>
    </p:spTree>
    <p:extLst>
      <p:ext uri="{BB962C8B-B14F-4D97-AF65-F5344CB8AC3E}">
        <p14:creationId xmlns:p14="http://schemas.microsoft.com/office/powerpoint/2010/main" val="42025045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2.1_Worldview_Fla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2" name="Picture 1" descr="Illumination.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500" y="526449"/>
            <a:ext cx="7048500" cy="1229817"/>
          </a:xfrm>
          <a:prstGeom prst="rect">
            <a:avLst/>
          </a:prstGeom>
        </p:spPr>
      </p:pic>
      <p:sp>
        <p:nvSpPr>
          <p:cNvPr id="8" name="TextBox 7"/>
          <p:cNvSpPr txBox="1"/>
          <p:nvPr/>
        </p:nvSpPr>
        <p:spPr>
          <a:xfrm>
            <a:off x="939800" y="2830822"/>
            <a:ext cx="7200901" cy="2308324"/>
          </a:xfrm>
          <a:prstGeom prst="rect">
            <a:avLst/>
          </a:prstGeom>
          <a:noFill/>
        </p:spPr>
        <p:txBody>
          <a:bodyPr wrap="square" rtlCol="0">
            <a:spAutoFit/>
          </a:bodyPr>
          <a:lstStyle/>
          <a:p>
            <a:pPr algn="ctr"/>
            <a:r>
              <a:rPr lang="en-US" sz="7200" baseline="30000" dirty="0">
                <a:solidFill>
                  <a:srgbClr val="FFFFFF"/>
                </a:solidFill>
              </a:rPr>
              <a:t>A biblical worldview transforms the way we relate to all of life.</a:t>
            </a:r>
          </a:p>
        </p:txBody>
      </p:sp>
      <p:sp>
        <p:nvSpPr>
          <p:cNvPr id="5" name="Rectangle 4"/>
          <p:cNvSpPr/>
          <p:nvPr/>
        </p:nvSpPr>
        <p:spPr>
          <a:xfrm>
            <a:off x="4300133" y="6299095"/>
            <a:ext cx="543739" cy="369332"/>
          </a:xfrm>
          <a:prstGeom prst="rect">
            <a:avLst/>
          </a:prstGeom>
        </p:spPr>
        <p:txBody>
          <a:bodyPr wrap="none">
            <a:spAutoFit/>
          </a:bodyPr>
          <a:lstStyle/>
          <a:p>
            <a:pPr algn="ctr"/>
            <a:r>
              <a:rPr lang="en-US" b="1" dirty="0" smtClean="0">
                <a:solidFill>
                  <a:schemeClr val="bg1"/>
                </a:solidFill>
              </a:rPr>
              <a:t>NI</a:t>
            </a:r>
            <a:r>
              <a:rPr lang="en-US" b="1" dirty="0" smtClean="0">
                <a:solidFill>
                  <a:schemeClr val="bg1"/>
                </a:solidFill>
              </a:rPr>
              <a:t>V</a:t>
            </a:r>
            <a:endParaRPr lang="en-US" dirty="0">
              <a:solidFill>
                <a:schemeClr val="bg1"/>
              </a:solidFill>
            </a:endParaRPr>
          </a:p>
        </p:txBody>
      </p:sp>
    </p:spTree>
    <p:extLst>
      <p:ext uri="{BB962C8B-B14F-4D97-AF65-F5344CB8AC3E}">
        <p14:creationId xmlns:p14="http://schemas.microsoft.com/office/powerpoint/2010/main" val="245813525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2.1_Worldview_Fla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47700" y="391889"/>
            <a:ext cx="7924800" cy="5262980"/>
          </a:xfrm>
          <a:prstGeom prst="rect">
            <a:avLst/>
          </a:prstGeom>
          <a:noFill/>
        </p:spPr>
        <p:txBody>
          <a:bodyPr wrap="square" rtlCol="0">
            <a:spAutoFit/>
          </a:bodyPr>
          <a:lstStyle/>
          <a:p>
            <a:pPr algn="ctr"/>
            <a:r>
              <a:rPr lang="en-US" sz="6000" dirty="0" smtClean="0">
                <a:solidFill>
                  <a:schemeClr val="bg1"/>
                </a:solidFill>
              </a:rPr>
              <a:t>TEMPLATE</a:t>
            </a:r>
          </a:p>
          <a:p>
            <a:pPr algn="ctr"/>
            <a:endParaRPr lang="en-US" sz="6000" dirty="0" smtClean="0">
              <a:solidFill>
                <a:schemeClr val="bg1"/>
              </a:solidFill>
            </a:endParaRPr>
          </a:p>
          <a:p>
            <a:r>
              <a:rPr lang="en-US" sz="3600" dirty="0" smtClean="0">
                <a:solidFill>
                  <a:schemeClr val="bg1"/>
                </a:solidFill>
              </a:rPr>
              <a:t>•</a:t>
            </a:r>
          </a:p>
          <a:p>
            <a:endParaRPr lang="en-US" sz="3600" dirty="0" smtClean="0">
              <a:solidFill>
                <a:schemeClr val="bg1"/>
              </a:solidFill>
            </a:endParaRPr>
          </a:p>
          <a:p>
            <a:r>
              <a:rPr lang="en-US" sz="3600" dirty="0" smtClean="0">
                <a:solidFill>
                  <a:schemeClr val="bg1"/>
                </a:solidFill>
              </a:rPr>
              <a:t>•</a:t>
            </a:r>
          </a:p>
          <a:p>
            <a:endParaRPr lang="en-US" sz="3600" dirty="0" smtClean="0">
              <a:solidFill>
                <a:schemeClr val="bg1"/>
              </a:solidFill>
            </a:endParaRPr>
          </a:p>
          <a:p>
            <a:r>
              <a:rPr lang="en-US" sz="3600" dirty="0">
                <a:solidFill>
                  <a:schemeClr val="bg1"/>
                </a:solidFill>
              </a:rPr>
              <a:t>•</a:t>
            </a:r>
          </a:p>
          <a:p>
            <a:pPr algn="ctr"/>
            <a:endParaRPr lang="en-US" sz="3600" dirty="0">
              <a:solidFill>
                <a:schemeClr val="bg1"/>
              </a:solidFill>
            </a:endParaRPr>
          </a:p>
        </p:txBody>
      </p:sp>
      <p:sp>
        <p:nvSpPr>
          <p:cNvPr id="6" name="Rectangle 5"/>
          <p:cNvSpPr/>
          <p:nvPr/>
        </p:nvSpPr>
        <p:spPr>
          <a:xfrm>
            <a:off x="4300133" y="6299095"/>
            <a:ext cx="543739" cy="369332"/>
          </a:xfrm>
          <a:prstGeom prst="rect">
            <a:avLst/>
          </a:prstGeom>
        </p:spPr>
        <p:txBody>
          <a:bodyPr wrap="none">
            <a:spAutoFit/>
          </a:bodyPr>
          <a:lstStyle/>
          <a:p>
            <a:pPr algn="ctr"/>
            <a:r>
              <a:rPr lang="en-US" b="1" dirty="0" smtClean="0">
                <a:solidFill>
                  <a:schemeClr val="bg1"/>
                </a:solidFill>
              </a:rPr>
              <a:t>NIV</a:t>
            </a:r>
            <a:endParaRPr lang="en-US" dirty="0">
              <a:solidFill>
                <a:schemeClr val="bg1"/>
              </a:solidFill>
            </a:endParaRPr>
          </a:p>
        </p:txBody>
      </p:sp>
    </p:spTree>
    <p:extLst>
      <p:ext uri="{BB962C8B-B14F-4D97-AF65-F5344CB8AC3E}">
        <p14:creationId xmlns:p14="http://schemas.microsoft.com/office/powerpoint/2010/main" val="1709011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281</TotalTime>
  <Words>76</Words>
  <Application>Microsoft Macintosh PowerPoint</Application>
  <PresentationFormat>On-screen Show (4:3)</PresentationFormat>
  <Paragraphs>16</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Awana Employee</dc:creator>
  <cp:lastModifiedBy>Kasey</cp:lastModifiedBy>
  <cp:revision>37</cp:revision>
  <dcterms:created xsi:type="dcterms:W3CDTF">2016-02-22T20:02:15Z</dcterms:created>
  <dcterms:modified xsi:type="dcterms:W3CDTF">2017-05-10T20:35:27Z</dcterms:modified>
</cp:coreProperties>
</file>